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168" y="-5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Интеллектуальная</a:t>
            </a:r>
            <a:br>
              <a:rPr lang="ru-RU" dirty="0" smtClean="0"/>
            </a:br>
            <a:r>
              <a:rPr lang="ru-RU" dirty="0" smtClean="0"/>
              <a:t>литературная </a:t>
            </a:r>
            <a:r>
              <a:rPr lang="ru-RU" dirty="0" smtClean="0"/>
              <a:t>игра</a:t>
            </a:r>
            <a:br>
              <a:rPr lang="ru-RU" dirty="0" smtClean="0"/>
            </a:br>
            <a:r>
              <a:rPr lang="ru-RU" sz="7300" dirty="0" smtClean="0"/>
              <a:t> </a:t>
            </a:r>
            <a:r>
              <a:rPr lang="ru-RU" sz="7300" dirty="0" smtClean="0"/>
              <a:t>«Слово Астафьева»</a:t>
            </a:r>
            <a:endParaRPr lang="ru-RU" sz="7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488832" cy="18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по книге В.П</a:t>
            </a:r>
            <a:r>
              <a:rPr lang="ru-RU" sz="4000" dirty="0" smtClean="0">
                <a:solidFill>
                  <a:schemeClr val="tx1"/>
                </a:solidFill>
              </a:rPr>
              <a:t>. Астафьева </a:t>
            </a:r>
            <a:r>
              <a:rPr lang="ru-RU" sz="4000" dirty="0" smtClean="0">
                <a:solidFill>
                  <a:schemeClr val="tx1"/>
                </a:solidFill>
              </a:rPr>
              <a:t>«</a:t>
            </a:r>
            <a:r>
              <a:rPr lang="ru-RU" sz="4000" dirty="0" err="1" smtClean="0">
                <a:solidFill>
                  <a:schemeClr val="tx1"/>
                </a:solidFill>
              </a:rPr>
              <a:t>Затеси</a:t>
            </a:r>
            <a:r>
              <a:rPr lang="ru-RU" sz="4000" dirty="0" smtClean="0">
                <a:solidFill>
                  <a:schemeClr val="tx1"/>
                </a:solidFill>
              </a:rPr>
              <a:t>"                                          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 05.01.2016г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Как  создавалась книга </a:t>
            </a:r>
            <a:r>
              <a:rPr lang="ru-RU" sz="6000" b="1" i="1" dirty="0" smtClean="0"/>
              <a:t>«</a:t>
            </a:r>
            <a:r>
              <a:rPr lang="ru-RU" sz="6000" b="1" i="1" dirty="0" err="1" smtClean="0"/>
              <a:t>Затеси</a:t>
            </a:r>
            <a:r>
              <a:rPr lang="ru-RU" sz="6000" b="1" i="1" dirty="0" smtClean="0"/>
              <a:t>»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Виктор Петрович Астафьев:</a:t>
            </a:r>
          </a:p>
          <a:p>
            <a:r>
              <a:rPr lang="ru-RU" dirty="0" smtClean="0"/>
              <a:t>««</a:t>
            </a:r>
            <a:r>
              <a:rPr lang="ru-RU" dirty="0" err="1" smtClean="0"/>
              <a:t>Затеси</a:t>
            </a:r>
            <a:r>
              <a:rPr lang="ru-RU" dirty="0" smtClean="0"/>
              <a:t>» писались всю жизнь, печатались в разных изданиях, в местных и центральных газетах…». «Я ….ничего не записывал, в блокноты не заносил, но то, что застряло в памяти и предрасполагало к рассуждениям, иногда мимоходным, написалось сразу же и спустя годы».</a:t>
            </a:r>
          </a:p>
          <a:p>
            <a:r>
              <a:rPr lang="ru-RU" b="1" dirty="0" smtClean="0"/>
              <a:t>«Жизнь, лишенная мысли, стремления «мыслить и страдать» </a:t>
            </a:r>
            <a:r>
              <a:rPr lang="ru-RU" dirty="0" smtClean="0"/>
              <a:t>и, страдая</a:t>
            </a:r>
            <a:r>
              <a:rPr lang="ru-RU" dirty="0" smtClean="0"/>
              <a:t>, открывать, пусть в зрелом возрасте, вроде бы рядом лежащие, будничные, но наполненные высочайшим смыслом Истины: «Все и все, кого любим мы, есть наша мука»…</a:t>
            </a:r>
            <a:r>
              <a:rPr lang="ru-RU" b="1" dirty="0" smtClean="0"/>
              <a:t>Жизнь пустая, жвачная.»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«</a:t>
            </a:r>
            <a:r>
              <a:rPr lang="ru-RU" sz="6000" b="1" i="1" dirty="0" err="1" smtClean="0"/>
              <a:t>Затеси</a:t>
            </a:r>
            <a:r>
              <a:rPr lang="ru-RU" sz="6000" b="1" i="1" dirty="0" smtClean="0"/>
              <a:t>» на памяти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«Книга рассчитана на «разового» читателя, предназначена вроде бы для интимного </a:t>
            </a:r>
            <a:r>
              <a:rPr lang="ru-RU" sz="3200" b="1" dirty="0" smtClean="0"/>
              <a:t>чтения и общения</a:t>
            </a:r>
            <a:r>
              <a:rPr lang="ru-RU" sz="3200" dirty="0" smtClean="0"/>
              <a:t>, но  я получил сотни писем от разных людей, воспринимающих ее как что-то «личное», </a:t>
            </a:r>
            <a:r>
              <a:rPr lang="ru-RU" sz="3200" b="1" dirty="0" smtClean="0"/>
              <a:t>к собеседованию и размышлению не только наедине предрасположенное».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b="1" i="1" dirty="0" smtClean="0"/>
              <a:t>Книга,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писанная </a:t>
            </a:r>
            <a:r>
              <a:rPr lang="ru-RU" b="1" i="1" dirty="0" smtClean="0"/>
              <a:t>вроде бы для себя»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ru-RU" sz="3200" dirty="0" smtClean="0"/>
              <a:t>«Так вот книга, писанная вроде бы «для себя», сделалась нужной людям, и я продолжаю писать «</a:t>
            </a:r>
            <a:r>
              <a:rPr lang="ru-RU" sz="3200" dirty="0" err="1" smtClean="0"/>
              <a:t>затеси</a:t>
            </a:r>
            <a:r>
              <a:rPr lang="ru-RU" sz="3200" dirty="0" smtClean="0"/>
              <a:t>», когда есть хоть день, хоть  минута для собеседования с собой и людьми.»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/>
              <a:t>Задания группам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u="sng" dirty="0" smtClean="0"/>
              <a:t>Задания 1 и 3 командам:</a:t>
            </a:r>
            <a:endParaRPr lang="ru-RU" sz="3400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1</a:t>
            </a:r>
            <a:r>
              <a:rPr lang="ru-RU" dirty="0" smtClean="0"/>
              <a:t>) </a:t>
            </a:r>
            <a:r>
              <a:rPr lang="ru-RU" b="1" dirty="0" smtClean="0"/>
              <a:t>Прочитать</a:t>
            </a:r>
            <a:r>
              <a:rPr lang="ru-RU" dirty="0" smtClean="0"/>
              <a:t> </a:t>
            </a:r>
            <a:r>
              <a:rPr lang="ru-RU" dirty="0" smtClean="0"/>
              <a:t>рассказ В.П</a:t>
            </a:r>
            <a:r>
              <a:rPr lang="ru-RU" dirty="0" smtClean="0"/>
              <a:t>. Астафьева </a:t>
            </a:r>
            <a:r>
              <a:rPr lang="ru-RU" b="1" dirty="0" smtClean="0"/>
              <a:t>«Поход по метам</a:t>
            </a:r>
            <a:r>
              <a:rPr lang="ru-RU" b="1" dirty="0" smtClean="0"/>
              <a:t>». Обсуждение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2</a:t>
            </a:r>
            <a:r>
              <a:rPr lang="ru-RU" b="1" dirty="0" smtClean="0"/>
              <a:t>) Проанализировать </a:t>
            </a:r>
            <a:r>
              <a:rPr lang="ru-RU" dirty="0" smtClean="0"/>
              <a:t>поведение героев рассказа.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3)Выполнить рисованную историю </a:t>
            </a:r>
            <a:r>
              <a:rPr lang="ru-RU" dirty="0" smtClean="0"/>
              <a:t>по прочитанному рассказу или придумать </a:t>
            </a:r>
            <a:r>
              <a:rPr lang="ru-RU" dirty="0" smtClean="0"/>
              <a:t> альтернативную </a:t>
            </a:r>
            <a:r>
              <a:rPr lang="ru-RU" dirty="0" smtClean="0"/>
              <a:t>литературную историю по мотивам рассказа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 </a:t>
            </a:r>
          </a:p>
          <a:p>
            <a:pPr marL="0" indent="0" algn="ctr">
              <a:buNone/>
            </a:pPr>
            <a:r>
              <a:rPr lang="ru-RU" sz="3400" b="1" u="sng" dirty="0" smtClean="0"/>
              <a:t>Задания 2 и 4 командам:</a:t>
            </a:r>
            <a:endParaRPr lang="ru-RU" sz="3400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1</a:t>
            </a:r>
            <a:r>
              <a:rPr lang="ru-RU" dirty="0" smtClean="0"/>
              <a:t>)  </a:t>
            </a:r>
            <a:r>
              <a:rPr lang="ru-RU" b="1" dirty="0" smtClean="0"/>
              <a:t>Прочитать</a:t>
            </a:r>
            <a:r>
              <a:rPr lang="ru-RU" dirty="0" smtClean="0"/>
              <a:t> </a:t>
            </a:r>
            <a:r>
              <a:rPr lang="ru-RU" dirty="0" smtClean="0"/>
              <a:t>рассказ В.П.Астафьева </a:t>
            </a:r>
            <a:r>
              <a:rPr lang="ru-RU" b="1" dirty="0" smtClean="0"/>
              <a:t>«Спасли человека</a:t>
            </a:r>
            <a:r>
              <a:rPr lang="ru-RU" b="1" dirty="0" smtClean="0"/>
              <a:t>». Обсуждение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2) </a:t>
            </a:r>
            <a:r>
              <a:rPr lang="ru-RU" b="1" dirty="0" smtClean="0"/>
              <a:t>Проанализировать</a:t>
            </a:r>
            <a:r>
              <a:rPr lang="ru-RU" dirty="0" smtClean="0"/>
              <a:t> </a:t>
            </a:r>
            <a:r>
              <a:rPr lang="ru-RU" dirty="0" smtClean="0"/>
              <a:t>поведение героев рассказа.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3</a:t>
            </a:r>
            <a:r>
              <a:rPr lang="ru-RU" dirty="0" smtClean="0"/>
              <a:t>) </a:t>
            </a:r>
            <a:r>
              <a:rPr lang="ru-RU" b="1" dirty="0" smtClean="0"/>
              <a:t>Выполнить </a:t>
            </a:r>
            <a:r>
              <a:rPr lang="ru-RU" b="1" dirty="0" smtClean="0"/>
              <a:t>рисованную историю </a:t>
            </a:r>
            <a:r>
              <a:rPr lang="ru-RU" dirty="0" smtClean="0"/>
              <a:t>по прочитанному рассказу или придумать альтернативную литературную историю по мотивам </a:t>
            </a:r>
            <a:r>
              <a:rPr lang="ru-RU" dirty="0" smtClean="0"/>
              <a:t>рассказ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/>
              <a:t>Поменяться заданиями.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380"/>
            <a:ext cx="8352928" cy="55686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34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1 Amazone M" panose="040B0500000000000000" pitchFamily="82" charset="0"/>
              </a:rPr>
              <a:t>Всем  спасибо</a:t>
            </a:r>
            <a:endParaRPr lang="ru-RU" sz="8000" b="1" dirty="0">
              <a:solidFill>
                <a:srgbClr val="C00000"/>
              </a:solidFill>
              <a:latin typeface="1 Amazone M" panose="040B0500000000000000" pitchFamily="8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260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Интеллектуальная литературная игра  «Слово Астафьева»</vt:lpstr>
      <vt:lpstr>Как  создавалась книга «Затеси»</vt:lpstr>
      <vt:lpstr>«Затеси» на памяти</vt:lpstr>
      <vt:lpstr>«Книга,  писанная вроде бы для себя»</vt:lpstr>
      <vt:lpstr>Задания группам</vt:lpstr>
      <vt:lpstr>Всем  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bib1</dc:creator>
  <cp:lastModifiedBy>bib3</cp:lastModifiedBy>
  <cp:revision>31</cp:revision>
  <dcterms:created xsi:type="dcterms:W3CDTF">2015-12-30T02:27:29Z</dcterms:created>
  <dcterms:modified xsi:type="dcterms:W3CDTF">2018-06-26T06:21:05Z</dcterms:modified>
</cp:coreProperties>
</file>