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6" d="100"/>
          <a:sy n="76" d="100"/>
        </p:scale>
        <p:origin x="1000" y="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15.08.2018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15.08.2018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15.08.2018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16632"/>
            <a:ext cx="7772400" cy="1656184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C00000"/>
                </a:solidFill>
              </a:rPr>
              <a:t>Литературная игра</a:t>
            </a:r>
            <a:br>
              <a:rPr lang="ru-RU" sz="3600" dirty="0" smtClean="0">
                <a:solidFill>
                  <a:srgbClr val="C00000"/>
                </a:solidFill>
              </a:rPr>
            </a:br>
            <a:r>
              <a:rPr lang="ru-RU" sz="3600" dirty="0" smtClean="0">
                <a:solidFill>
                  <a:srgbClr val="0070C0"/>
                </a:solidFill>
              </a:rPr>
              <a:t>«</a:t>
            </a:r>
            <a:r>
              <a:rPr lang="ru-RU" sz="3600" b="1" i="1" dirty="0" err="1" smtClean="0">
                <a:solidFill>
                  <a:srgbClr val="0070C0"/>
                </a:solidFill>
              </a:rPr>
              <a:t>Васюткино</a:t>
            </a:r>
            <a:r>
              <a:rPr lang="ru-RU" sz="3600" b="1" i="1" dirty="0" smtClean="0">
                <a:solidFill>
                  <a:srgbClr val="0070C0"/>
                </a:solidFill>
              </a:rPr>
              <a:t> озеро»</a:t>
            </a:r>
            <a:br>
              <a:rPr lang="ru-RU" sz="3600" b="1" i="1" dirty="0" smtClean="0">
                <a:solidFill>
                  <a:srgbClr val="0070C0"/>
                </a:solidFill>
              </a:rPr>
            </a:br>
            <a:r>
              <a:rPr lang="ru-RU" sz="3600" b="1" i="1" dirty="0" smtClean="0">
                <a:solidFill>
                  <a:srgbClr val="0070C0"/>
                </a:solidFill>
              </a:rPr>
              <a:t>                     </a:t>
            </a:r>
            <a:r>
              <a:rPr lang="ru-RU" sz="1800" b="1" i="1" dirty="0" smtClean="0">
                <a:solidFill>
                  <a:srgbClr val="0070C0"/>
                </a:solidFill>
              </a:rPr>
              <a:t>для 5 класса МБОУ </a:t>
            </a:r>
            <a:r>
              <a:rPr lang="ru-RU" sz="1800" b="1" i="1" dirty="0" smtClean="0">
                <a:solidFill>
                  <a:srgbClr val="0070C0"/>
                </a:solidFill>
              </a:rPr>
              <a:t>СОШ №</a:t>
            </a:r>
            <a:r>
              <a:rPr lang="ru-RU" sz="1800" b="1" i="1" dirty="0" smtClean="0">
                <a:solidFill>
                  <a:srgbClr val="0070C0"/>
                </a:solidFill>
              </a:rPr>
              <a:t>5</a:t>
            </a:r>
            <a:endParaRPr lang="ru-RU" sz="1800" b="1" i="1" dirty="0">
              <a:solidFill>
                <a:srgbClr val="0070C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504" y="3429000"/>
            <a:ext cx="6120680" cy="3312368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                      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                                      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03648" y="1628800"/>
            <a:ext cx="6498514" cy="50167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i="1" dirty="0" smtClean="0">
                <a:solidFill>
                  <a:srgbClr val="C00000"/>
                </a:solidFill>
              </a:rPr>
              <a:t>Первый рассказ</a:t>
            </a:r>
            <a:endParaRPr lang="ru-RU" sz="4000" b="1" i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661248"/>
          </a:xfrm>
        </p:spPr>
        <p:txBody>
          <a:bodyPr>
            <a:normAutofit/>
          </a:bodyPr>
          <a:lstStyle/>
          <a:p>
            <a:r>
              <a:rPr lang="ru-RU" sz="2300" i="1" dirty="0" smtClean="0">
                <a:latin typeface="+mj-lt"/>
              </a:rPr>
              <a:t>    В 1935 году </a:t>
            </a:r>
            <a:r>
              <a:rPr lang="ru-RU" sz="2300" i="1" dirty="0" smtClean="0">
                <a:latin typeface="+mj-lt"/>
              </a:rPr>
              <a:t>семья Виктора Петровича была сослана в </a:t>
            </a:r>
            <a:r>
              <a:rPr lang="ru-RU" sz="2300" i="1" dirty="0" err="1" smtClean="0">
                <a:latin typeface="+mj-lt"/>
              </a:rPr>
              <a:t>Игарку</a:t>
            </a:r>
            <a:r>
              <a:rPr lang="ru-RU" sz="2300" i="1" dirty="0" smtClean="0">
                <a:latin typeface="+mj-lt"/>
              </a:rPr>
              <a:t>. Свое положение в семье он определяет лаконично:  «отверженный и забытый».Отец с мачехой как могли  строили новую жизнь, а  Виктор чувствовал себя лишним в семье. На долю подростка выпали голод, скитания, бродяжничество, жизнь в детдоме., переименованный затем в интернат</a:t>
            </a:r>
            <a:r>
              <a:rPr lang="ru-RU" sz="2300" i="1" dirty="0" smtClean="0">
                <a:latin typeface="+mj-lt"/>
              </a:rPr>
              <a:t>.</a:t>
            </a:r>
          </a:p>
          <a:p>
            <a:r>
              <a:rPr lang="ru-RU" sz="2300" i="1" dirty="0" smtClean="0">
                <a:latin typeface="+mj-lt"/>
              </a:rPr>
              <a:t>    Именно  </a:t>
            </a:r>
            <a:r>
              <a:rPr lang="ru-RU" sz="2300" i="1" dirty="0" smtClean="0">
                <a:latin typeface="+mj-lt"/>
              </a:rPr>
              <a:t>в школе №12 </a:t>
            </a:r>
            <a:r>
              <a:rPr lang="ru-RU" sz="2300" i="1" dirty="0" smtClean="0">
                <a:latin typeface="+mj-lt"/>
              </a:rPr>
              <a:t> Виктор </a:t>
            </a:r>
            <a:r>
              <a:rPr lang="ru-RU" sz="2300" i="1" dirty="0" smtClean="0">
                <a:latin typeface="+mj-lt"/>
              </a:rPr>
              <a:t>услышал от </a:t>
            </a:r>
            <a:r>
              <a:rPr lang="ru-RU" sz="2300" i="1" dirty="0" smtClean="0">
                <a:latin typeface="+mj-lt"/>
              </a:rPr>
              <a:t> </a:t>
            </a:r>
          </a:p>
          <a:p>
            <a:pPr marL="0" indent="0">
              <a:buNone/>
            </a:pPr>
            <a:r>
              <a:rPr lang="ru-RU" sz="2300" i="1" dirty="0" smtClean="0">
                <a:latin typeface="+mj-lt"/>
              </a:rPr>
              <a:t>И.Д. Рождественского </a:t>
            </a:r>
            <a:r>
              <a:rPr lang="ru-RU" sz="2300" i="1" dirty="0" smtClean="0">
                <a:latin typeface="+mj-lt"/>
              </a:rPr>
              <a:t>редкую и щедрую похвалу за школьное сочинение «Жив».Писал о том, как устремился в лес за глухарем и заблудился. Остался жив благодаря собственной смекалке и наблюдательности</a:t>
            </a:r>
            <a:r>
              <a:rPr lang="ru-RU" sz="2300" i="1" dirty="0" smtClean="0">
                <a:latin typeface="+mj-lt"/>
              </a:rPr>
              <a:t>. Через </a:t>
            </a:r>
            <a:r>
              <a:rPr lang="ru-RU" sz="2300" i="1" dirty="0" smtClean="0">
                <a:latin typeface="+mj-lt"/>
              </a:rPr>
              <a:t>много лет сочинение легло в основу прекрасного рассказа «</a:t>
            </a:r>
            <a:r>
              <a:rPr lang="ru-RU" sz="2300" i="1" dirty="0" err="1" smtClean="0">
                <a:latin typeface="+mj-lt"/>
              </a:rPr>
              <a:t>Васюткино</a:t>
            </a:r>
            <a:r>
              <a:rPr lang="ru-RU" sz="2300" i="1" dirty="0" smtClean="0">
                <a:latin typeface="+mj-lt"/>
              </a:rPr>
              <a:t> озеро</a:t>
            </a:r>
            <a:r>
              <a:rPr lang="ru-RU" sz="2300" dirty="0" smtClean="0">
                <a:latin typeface="+mj-lt"/>
              </a:rPr>
              <a:t>».</a:t>
            </a:r>
            <a:endParaRPr lang="ru-RU" sz="2300" dirty="0">
              <a:latin typeface="+mj-l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42194"/>
          </a:xfrm>
        </p:spPr>
        <p:txBody>
          <a:bodyPr>
            <a:normAutofit fontScale="90000"/>
          </a:bodyPr>
          <a:lstStyle/>
          <a:p>
            <a:r>
              <a:rPr lang="ru-RU" sz="3600" b="1" i="1" dirty="0" smtClean="0">
                <a:solidFill>
                  <a:srgbClr val="C00000"/>
                </a:solidFill>
              </a:rPr>
              <a:t>Учитель литературы в школе №12   </a:t>
            </a:r>
            <a:r>
              <a:rPr lang="ru-RU" sz="3600" b="1" i="1" dirty="0" err="1" smtClean="0">
                <a:solidFill>
                  <a:srgbClr val="C00000"/>
                </a:solidFill>
              </a:rPr>
              <a:t>г.Игарка</a:t>
            </a:r>
            <a:r>
              <a:rPr lang="ru-RU" sz="3600" b="1" i="1" dirty="0" smtClean="0">
                <a:solidFill>
                  <a:srgbClr val="C00000"/>
                </a:solidFill>
              </a:rPr>
              <a:t>    - </a:t>
            </a:r>
            <a:r>
              <a:rPr lang="ru-RU" b="1" i="1" dirty="0" smtClean="0">
                <a:solidFill>
                  <a:srgbClr val="C00000"/>
                </a:solidFill>
              </a:rPr>
              <a:t/>
            </a:r>
            <a:br>
              <a:rPr lang="ru-RU" b="1" i="1" dirty="0" smtClean="0">
                <a:solidFill>
                  <a:srgbClr val="C00000"/>
                </a:solidFill>
              </a:rPr>
            </a:br>
            <a:r>
              <a:rPr lang="ru-RU" b="1" i="1" dirty="0" smtClean="0">
                <a:solidFill>
                  <a:srgbClr val="C00000"/>
                </a:solidFill>
              </a:rPr>
              <a:t>Игнатий Рождественский</a:t>
            </a:r>
            <a:endParaRPr lang="ru-RU" b="1" i="1" dirty="0">
              <a:solidFill>
                <a:srgbClr val="C00000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11759" y="2292672"/>
            <a:ext cx="5077661" cy="37848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C00000"/>
                </a:solidFill>
              </a:rPr>
              <a:t>Виктор Астафьев в юности с друзьями-детдомовцами</a:t>
            </a:r>
            <a:endParaRPr lang="ru-RU" b="1" i="1" dirty="0">
              <a:solidFill>
                <a:srgbClr val="C00000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7624" y="1700808"/>
            <a:ext cx="6984776" cy="481804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C00000"/>
                </a:solidFill>
              </a:rPr>
              <a:t>Иллюстрации, выполненные детьми</a:t>
            </a:r>
            <a:endParaRPr lang="ru-RU" b="1" i="1" dirty="0">
              <a:solidFill>
                <a:srgbClr val="C00000"/>
              </a:solidFill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99592" y="1450470"/>
            <a:ext cx="7200800" cy="52565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82154"/>
          </a:xfrm>
        </p:spPr>
        <p:txBody>
          <a:bodyPr>
            <a:normAutofit fontScale="90000"/>
          </a:bodyPr>
          <a:lstStyle/>
          <a:p>
            <a:r>
              <a:rPr lang="ru-RU" sz="4000" b="1" i="1" dirty="0" smtClean="0">
                <a:solidFill>
                  <a:srgbClr val="C00000"/>
                </a:solidFill>
              </a:rPr>
              <a:t>Иллюстрация </a:t>
            </a:r>
            <a:r>
              <a:rPr lang="ru-RU" sz="4000" b="1" i="1" dirty="0" err="1" smtClean="0">
                <a:solidFill>
                  <a:srgbClr val="C00000"/>
                </a:solidFill>
              </a:rPr>
              <a:t>Трехалкина</a:t>
            </a:r>
            <a:r>
              <a:rPr lang="ru-RU" sz="4000" b="1" i="1" dirty="0" smtClean="0">
                <a:solidFill>
                  <a:srgbClr val="C00000"/>
                </a:solidFill>
              </a:rPr>
              <a:t> Григория, </a:t>
            </a:r>
            <a:r>
              <a:rPr lang="ru-RU" sz="4000" b="1" i="1" dirty="0" err="1" smtClean="0">
                <a:solidFill>
                  <a:srgbClr val="C00000"/>
                </a:solidFill>
              </a:rPr>
              <a:t>г.Игарка</a:t>
            </a:r>
            <a:endParaRPr lang="ru-RU" sz="4000" b="1" i="1" dirty="0">
              <a:solidFill>
                <a:srgbClr val="C00000"/>
              </a:solidFill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83768" y="1412777"/>
            <a:ext cx="4396423" cy="544522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</TotalTime>
  <Words>146</Words>
  <Application>Microsoft Office PowerPoint</Application>
  <PresentationFormat>Экран (4:3)</PresentationFormat>
  <Paragraphs>11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9" baseType="lpstr">
      <vt:lpstr>Arial</vt:lpstr>
      <vt:lpstr>Calibri</vt:lpstr>
      <vt:lpstr>Тема Office</vt:lpstr>
      <vt:lpstr>Литературная игра «Васюткино озеро»                      для 5 класса МБОУ СОШ №5</vt:lpstr>
      <vt:lpstr>Первый рассказ</vt:lpstr>
      <vt:lpstr>Учитель литературы в школе №12   г.Игарка    -  Игнатий Рождественский</vt:lpstr>
      <vt:lpstr>Виктор Астафьев в юности с друзьями-детдомовцами</vt:lpstr>
      <vt:lpstr>Иллюстрации, выполненные детьми</vt:lpstr>
      <vt:lpstr>Иллюстрация Трехалкина Григория, г.Игарка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bib1</dc:creator>
  <cp:lastModifiedBy>bib3</cp:lastModifiedBy>
  <cp:revision>28</cp:revision>
  <dcterms:created xsi:type="dcterms:W3CDTF">2016-04-11T01:46:09Z</dcterms:created>
  <dcterms:modified xsi:type="dcterms:W3CDTF">2018-08-15T07:59:54Z</dcterms:modified>
</cp:coreProperties>
</file>